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605" r:id="rId8"/>
    <p:sldId id="257" r:id="rId9"/>
    <p:sldId id="606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96094" autoAdjust="0"/>
  </p:normalViewPr>
  <p:slideViewPr>
    <p:cSldViewPr snapToGrid="0" showGuides="1">
      <p:cViewPr varScale="1">
        <p:scale>
          <a:sx n="157" d="100"/>
          <a:sy n="157" d="100"/>
        </p:scale>
        <p:origin x="488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FDE27-44DB-0048-A1E2-40AE3045DB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8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FDE27-44DB-0048-A1E2-40AE3045D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4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2024,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FE58-25B1-668F-D8CA-A3C86BB5E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184D1-A2BC-E122-C5CF-05F245D67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0614-9BB3-49F4-0AC6-7B00AA75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179D3-69B8-9F49-A90F-61D430BF5DB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DAB43-E871-F749-A1C4-EA04B62E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1D16D-129F-AE2B-C016-A801008A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C765-2EE3-BE4C-A4A1-EA2376433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0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  <p:sldLayoutId id="21474841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685.621 Algorithms for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DA39D5-2F38-C123-93E5-7FED787BA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18725"/>
              </p:ext>
            </p:extLst>
          </p:nvPr>
        </p:nvGraphicFramePr>
        <p:xfrm>
          <a:off x="678493" y="899390"/>
          <a:ext cx="4507284" cy="203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428">
                  <a:extLst>
                    <a:ext uri="{9D8B030D-6E8A-4147-A177-3AD203B41FA5}">
                      <a16:colId xmlns:a16="http://schemas.microsoft.com/office/drawing/2014/main" val="2331174074"/>
                    </a:ext>
                  </a:extLst>
                </a:gridCol>
                <a:gridCol w="1502428">
                  <a:extLst>
                    <a:ext uri="{9D8B030D-6E8A-4147-A177-3AD203B41FA5}">
                      <a16:colId xmlns:a16="http://schemas.microsoft.com/office/drawing/2014/main" val="687461241"/>
                    </a:ext>
                  </a:extLst>
                </a:gridCol>
                <a:gridCol w="1502428">
                  <a:extLst>
                    <a:ext uri="{9D8B030D-6E8A-4147-A177-3AD203B41FA5}">
                      <a16:colId xmlns:a16="http://schemas.microsoft.com/office/drawing/2014/main" val="1650657674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32564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9639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035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9163FA8-28CB-E861-7F9A-8981B9F1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94473"/>
              </p:ext>
            </p:extLst>
          </p:nvPr>
        </p:nvGraphicFramePr>
        <p:xfrm>
          <a:off x="5732746" y="1242290"/>
          <a:ext cx="3013554" cy="134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777">
                  <a:extLst>
                    <a:ext uri="{9D8B030D-6E8A-4147-A177-3AD203B41FA5}">
                      <a16:colId xmlns:a16="http://schemas.microsoft.com/office/drawing/2014/main" val="481024810"/>
                    </a:ext>
                  </a:extLst>
                </a:gridCol>
                <a:gridCol w="1506777">
                  <a:extLst>
                    <a:ext uri="{9D8B030D-6E8A-4147-A177-3AD203B41FA5}">
                      <a16:colId xmlns:a16="http://schemas.microsoft.com/office/drawing/2014/main" val="2843239636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723337"/>
                  </a:ext>
                </a:extLst>
              </a:tr>
              <a:tr h="67310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448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56A74F-DBF4-8FA4-CD1B-30C76E683470}"/>
              </a:ext>
            </a:extLst>
          </p:cNvPr>
          <p:cNvSpPr txBox="1"/>
          <p:nvPr/>
        </p:nvSpPr>
        <p:spPr>
          <a:xfrm>
            <a:off x="2180572" y="622391"/>
            <a:ext cx="1503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Raw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EF72F-C37C-5A82-2B20-057809883F82}"/>
              </a:ext>
            </a:extLst>
          </p:cNvPr>
          <p:cNvSpPr txBox="1"/>
          <p:nvPr/>
        </p:nvSpPr>
        <p:spPr>
          <a:xfrm>
            <a:off x="6487961" y="965291"/>
            <a:ext cx="1503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Filter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741E947-9852-C53C-F5A0-BC24C9B8D441}"/>
              </a:ext>
            </a:extLst>
          </p:cNvPr>
          <p:cNvCxnSpPr>
            <a:cxnSpLocks/>
          </p:cNvCxnSpPr>
          <p:nvPr/>
        </p:nvCxnSpPr>
        <p:spPr>
          <a:xfrm rot="10800000">
            <a:off x="3411261" y="726031"/>
            <a:ext cx="3552169" cy="385175"/>
          </a:xfrm>
          <a:prstGeom prst="curvedConnector3">
            <a:avLst>
              <a:gd name="adj1" fmla="val 2752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CDE4038-F3F6-F639-4732-B14A4C8BD85F}"/>
              </a:ext>
            </a:extLst>
          </p:cNvPr>
          <p:cNvSpPr/>
          <p:nvPr/>
        </p:nvSpPr>
        <p:spPr>
          <a:xfrm>
            <a:off x="2180571" y="899390"/>
            <a:ext cx="3005203" cy="13391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F97AB2-F4A4-A80C-EC6E-D636ECAEDD69}"/>
              </a:ext>
            </a:extLst>
          </p:cNvPr>
          <p:cNvSpPr/>
          <p:nvPr/>
        </p:nvSpPr>
        <p:spPr>
          <a:xfrm>
            <a:off x="678491" y="1602804"/>
            <a:ext cx="3005203" cy="13391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A8F756-995C-3F13-2F39-66AF5F146ACF}"/>
              </a:ext>
            </a:extLst>
          </p:cNvPr>
          <p:cNvSpPr/>
          <p:nvPr/>
        </p:nvSpPr>
        <p:spPr>
          <a:xfrm>
            <a:off x="678492" y="899390"/>
            <a:ext cx="3005203" cy="13391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471CB99-F0F0-0DB5-F939-E582EE68D96F}"/>
              </a:ext>
            </a:extLst>
          </p:cNvPr>
          <p:cNvSpPr/>
          <p:nvPr/>
        </p:nvSpPr>
        <p:spPr>
          <a:xfrm>
            <a:off x="2180570" y="1568968"/>
            <a:ext cx="3005203" cy="13391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A97C61A1-B599-CBA3-088A-FCE6CAB43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27042"/>
              </p:ext>
            </p:extLst>
          </p:nvPr>
        </p:nvGraphicFramePr>
        <p:xfrm>
          <a:off x="1883104" y="3879298"/>
          <a:ext cx="2093234" cy="110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617">
                  <a:extLst>
                    <a:ext uri="{9D8B030D-6E8A-4147-A177-3AD203B41FA5}">
                      <a16:colId xmlns:a16="http://schemas.microsoft.com/office/drawing/2014/main" val="481024810"/>
                    </a:ext>
                  </a:extLst>
                </a:gridCol>
                <a:gridCol w="1046617">
                  <a:extLst>
                    <a:ext uri="{9D8B030D-6E8A-4147-A177-3AD203B41FA5}">
                      <a16:colId xmlns:a16="http://schemas.microsoft.com/office/drawing/2014/main" val="2843239636"/>
                    </a:ext>
                  </a:extLst>
                </a:gridCol>
              </a:tblGrid>
              <a:tr h="55272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723337"/>
                  </a:ext>
                </a:extLst>
              </a:tr>
              <a:tr h="552721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44828"/>
                  </a:ext>
                </a:extLst>
              </a:tr>
            </a:tbl>
          </a:graphicData>
        </a:graphic>
      </p:graphicFrame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DDF2D6-7F0C-85F4-8C4D-D82760ECA43C}"/>
              </a:ext>
            </a:extLst>
          </p:cNvPr>
          <p:cNvSpPr/>
          <p:nvPr/>
        </p:nvSpPr>
        <p:spPr>
          <a:xfrm>
            <a:off x="1887928" y="3879298"/>
            <a:ext cx="2088410" cy="110544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987BBE-D0F9-694D-6386-47BD9ECC4AA8}"/>
              </a:ext>
            </a:extLst>
          </p:cNvPr>
          <p:cNvSpPr txBox="1"/>
          <p:nvPr/>
        </p:nvSpPr>
        <p:spPr>
          <a:xfrm>
            <a:off x="2178160" y="3605674"/>
            <a:ext cx="15031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Feature Map</a:t>
            </a:r>
          </a:p>
        </p:txBody>
      </p: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4ADFD8CD-F1F6-FCB2-B190-0E3F97446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791356"/>
              </p:ext>
            </p:extLst>
          </p:nvPr>
        </p:nvGraphicFramePr>
        <p:xfrm>
          <a:off x="6892631" y="3875759"/>
          <a:ext cx="6937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83">
                  <a:extLst>
                    <a:ext uri="{9D8B030D-6E8A-4147-A177-3AD203B41FA5}">
                      <a16:colId xmlns:a16="http://schemas.microsoft.com/office/drawing/2014/main" val="302601944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2915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3088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1788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15800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12F3600-5C28-3D1A-8517-090B1B34C2FB}"/>
              </a:ext>
            </a:extLst>
          </p:cNvPr>
          <p:cNvSpPr txBox="1"/>
          <p:nvPr/>
        </p:nvSpPr>
        <p:spPr>
          <a:xfrm>
            <a:off x="6309767" y="3605674"/>
            <a:ext cx="18595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Node Representation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104316C-DBC3-1112-DA75-E9D4F06051E5}"/>
              </a:ext>
            </a:extLst>
          </p:cNvPr>
          <p:cNvSpPr/>
          <p:nvPr/>
        </p:nvSpPr>
        <p:spPr>
          <a:xfrm>
            <a:off x="6892631" y="3875758"/>
            <a:ext cx="693783" cy="110544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6C751A6-3FD5-9FAF-3D53-8C18B8F8C12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-17072" y="2531842"/>
            <a:ext cx="2593326" cy="1207027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57DEBD8-D5D0-6DE0-2B9D-B9E958CC480D}"/>
              </a:ext>
            </a:extLst>
          </p:cNvPr>
          <p:cNvCxnSpPr>
            <a:cxnSpLocks/>
          </p:cNvCxnSpPr>
          <p:nvPr/>
        </p:nvCxnSpPr>
        <p:spPr>
          <a:xfrm>
            <a:off x="3976339" y="4149864"/>
            <a:ext cx="2916293" cy="3539"/>
          </a:xfrm>
          <a:prstGeom prst="curvedConnector3">
            <a:avLst/>
          </a:prstGeom>
          <a:ln w="508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76F4BB-F951-89E8-04BD-86A790C79A6E}"/>
              </a:ext>
            </a:extLst>
          </p:cNvPr>
          <p:cNvSpPr txBox="1"/>
          <p:nvPr/>
        </p:nvSpPr>
        <p:spPr>
          <a:xfrm>
            <a:off x="4531965" y="3872864"/>
            <a:ext cx="18050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/>
              <a:t>If fully connected layer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DC43E2D8-1430-310F-E1E4-441484841359}"/>
              </a:ext>
            </a:extLst>
          </p:cNvPr>
          <p:cNvCxnSpPr>
            <a:cxnSpLocks/>
          </p:cNvCxnSpPr>
          <p:nvPr/>
        </p:nvCxnSpPr>
        <p:spPr>
          <a:xfrm>
            <a:off x="3981163" y="4725296"/>
            <a:ext cx="1623110" cy="9525"/>
          </a:xfrm>
          <a:prstGeom prst="curvedConnector3">
            <a:avLst/>
          </a:prstGeom>
          <a:ln w="508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687D2C-A0EC-50BD-51F2-82C4D6E9444A}"/>
              </a:ext>
            </a:extLst>
          </p:cNvPr>
          <p:cNvSpPr txBox="1"/>
          <p:nvPr/>
        </p:nvSpPr>
        <p:spPr>
          <a:xfrm>
            <a:off x="5601275" y="4599955"/>
            <a:ext cx="863886" cy="300082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/>
              <a:t>Pooling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3919C-9C11-52F3-3739-DDFADF01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-262154"/>
            <a:ext cx="8085415" cy="857542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746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9975B1-BBA0-058C-C291-6B6E49140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92255"/>
              </p:ext>
            </p:extLst>
          </p:nvPr>
        </p:nvGraphicFramePr>
        <p:xfrm>
          <a:off x="678493" y="776297"/>
          <a:ext cx="1561074" cy="72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58">
                  <a:extLst>
                    <a:ext uri="{9D8B030D-6E8A-4147-A177-3AD203B41FA5}">
                      <a16:colId xmlns:a16="http://schemas.microsoft.com/office/drawing/2014/main" val="2331174074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687461241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1650657674"/>
                    </a:ext>
                  </a:extLst>
                </a:gridCol>
              </a:tblGrid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32564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9639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03503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5DA8F1-2117-57DF-1419-0CC8294A437F}"/>
              </a:ext>
            </a:extLst>
          </p:cNvPr>
          <p:cNvSpPr/>
          <p:nvPr/>
        </p:nvSpPr>
        <p:spPr>
          <a:xfrm>
            <a:off x="678493" y="776295"/>
            <a:ext cx="1040836" cy="48899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BC2FBB-155B-5DB9-BE8A-7200DE551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53860"/>
              </p:ext>
            </p:extLst>
          </p:nvPr>
        </p:nvGraphicFramePr>
        <p:xfrm>
          <a:off x="678493" y="1822856"/>
          <a:ext cx="1561074" cy="72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58">
                  <a:extLst>
                    <a:ext uri="{9D8B030D-6E8A-4147-A177-3AD203B41FA5}">
                      <a16:colId xmlns:a16="http://schemas.microsoft.com/office/drawing/2014/main" val="2331174074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687461241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1650657674"/>
                    </a:ext>
                  </a:extLst>
                </a:gridCol>
              </a:tblGrid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32564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9639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03503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490805-612F-4C97-B761-38423E6F7896}"/>
              </a:ext>
            </a:extLst>
          </p:cNvPr>
          <p:cNvSpPr/>
          <p:nvPr/>
        </p:nvSpPr>
        <p:spPr>
          <a:xfrm>
            <a:off x="1198732" y="1822855"/>
            <a:ext cx="1040836" cy="47874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87A9EF-A9E1-121B-AEF1-BAC955606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45594"/>
              </p:ext>
            </p:extLst>
          </p:nvPr>
        </p:nvGraphicFramePr>
        <p:xfrm>
          <a:off x="678493" y="2859927"/>
          <a:ext cx="1561074" cy="72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58">
                  <a:extLst>
                    <a:ext uri="{9D8B030D-6E8A-4147-A177-3AD203B41FA5}">
                      <a16:colId xmlns:a16="http://schemas.microsoft.com/office/drawing/2014/main" val="2331174074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687461241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1650657674"/>
                    </a:ext>
                  </a:extLst>
                </a:gridCol>
              </a:tblGrid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32564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9639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03503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21C7E19-26A2-B840-1558-55CE44505A04}"/>
              </a:ext>
            </a:extLst>
          </p:cNvPr>
          <p:cNvSpPr/>
          <p:nvPr/>
        </p:nvSpPr>
        <p:spPr>
          <a:xfrm>
            <a:off x="678314" y="3103247"/>
            <a:ext cx="1040836" cy="48524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6F63FB9-61F5-1FA4-D75E-6DCED5AC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09098"/>
              </p:ext>
            </p:extLst>
          </p:nvPr>
        </p:nvGraphicFramePr>
        <p:xfrm>
          <a:off x="678493" y="3896998"/>
          <a:ext cx="1561074" cy="72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58">
                  <a:extLst>
                    <a:ext uri="{9D8B030D-6E8A-4147-A177-3AD203B41FA5}">
                      <a16:colId xmlns:a16="http://schemas.microsoft.com/office/drawing/2014/main" val="2331174074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687461241"/>
                    </a:ext>
                  </a:extLst>
                </a:gridCol>
                <a:gridCol w="520358">
                  <a:extLst>
                    <a:ext uri="{9D8B030D-6E8A-4147-A177-3AD203B41FA5}">
                      <a16:colId xmlns:a16="http://schemas.microsoft.com/office/drawing/2014/main" val="1650657674"/>
                    </a:ext>
                  </a:extLst>
                </a:gridCol>
              </a:tblGrid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32564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9639"/>
                  </a:ext>
                </a:extLst>
              </a:tr>
              <a:tr h="2428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03503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202780E-1F2A-8FA2-23A7-6653C365E2FB}"/>
              </a:ext>
            </a:extLst>
          </p:cNvPr>
          <p:cNvSpPr/>
          <p:nvPr/>
        </p:nvSpPr>
        <p:spPr>
          <a:xfrm>
            <a:off x="1198731" y="4140317"/>
            <a:ext cx="1040836" cy="48524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9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68A8D-DA82-5CEA-1C3B-537567CB62EB}"/>
              </a:ext>
            </a:extLst>
          </p:cNvPr>
          <p:cNvSpPr txBox="1"/>
          <p:nvPr/>
        </p:nvSpPr>
        <p:spPr>
          <a:xfrm>
            <a:off x="3289698" y="1063553"/>
            <a:ext cx="482203" cy="300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F044B-AE76-F63C-31C5-29BF9C6977B8}"/>
              </a:ext>
            </a:extLst>
          </p:cNvPr>
          <p:cNvSpPr txBox="1"/>
          <p:nvPr/>
        </p:nvSpPr>
        <p:spPr>
          <a:xfrm>
            <a:off x="3289698" y="2095836"/>
            <a:ext cx="482203" cy="300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812B0-7BCE-CC01-5362-EADDAF662D01}"/>
              </a:ext>
            </a:extLst>
          </p:cNvPr>
          <p:cNvSpPr txBox="1"/>
          <p:nvPr/>
        </p:nvSpPr>
        <p:spPr>
          <a:xfrm>
            <a:off x="3289698" y="3147206"/>
            <a:ext cx="482203" cy="300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AFEB43-076D-199F-332C-B2803AB8C088}"/>
              </a:ext>
            </a:extLst>
          </p:cNvPr>
          <p:cNvSpPr txBox="1"/>
          <p:nvPr/>
        </p:nvSpPr>
        <p:spPr>
          <a:xfrm>
            <a:off x="3289697" y="4169978"/>
            <a:ext cx="482203" cy="300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C12543-7AA0-C6E8-0083-C0A45468DEBE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2239567" y="1140578"/>
            <a:ext cx="1050131" cy="73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AA2B3C-F0A1-51D9-1B34-DA4D8990723F}"/>
              </a:ext>
            </a:extLst>
          </p:cNvPr>
          <p:cNvCxnSpPr>
            <a:cxnSpLocks/>
          </p:cNvCxnSpPr>
          <p:nvPr/>
        </p:nvCxnSpPr>
        <p:spPr>
          <a:xfrm>
            <a:off x="2239567" y="2241497"/>
            <a:ext cx="1050130" cy="14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A5B3A7-C4EE-0F7C-1884-6C7DDE33645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39567" y="3224208"/>
            <a:ext cx="1050130" cy="63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2F6AEC-756D-0925-A1AD-22F4676A66F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239567" y="4261279"/>
            <a:ext cx="1050130" cy="41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0C8059E-DB2A-0EDB-F6F2-B3FC12C3784E}"/>
              </a:ext>
            </a:extLst>
          </p:cNvPr>
          <p:cNvSpPr/>
          <p:nvPr/>
        </p:nvSpPr>
        <p:spPr>
          <a:xfrm>
            <a:off x="4308873" y="2554351"/>
            <a:ext cx="964406" cy="50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EFBB9BB3-13C4-60E1-1F86-58CEABF56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3841"/>
              </p:ext>
            </p:extLst>
          </p:nvPr>
        </p:nvGraphicFramePr>
        <p:xfrm>
          <a:off x="5810250" y="2095836"/>
          <a:ext cx="2912270" cy="141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35">
                  <a:extLst>
                    <a:ext uri="{9D8B030D-6E8A-4147-A177-3AD203B41FA5}">
                      <a16:colId xmlns:a16="http://schemas.microsoft.com/office/drawing/2014/main" val="2812827092"/>
                    </a:ext>
                  </a:extLst>
                </a:gridCol>
                <a:gridCol w="1456135">
                  <a:extLst>
                    <a:ext uri="{9D8B030D-6E8A-4147-A177-3AD203B41FA5}">
                      <a16:colId xmlns:a16="http://schemas.microsoft.com/office/drawing/2014/main" val="331594334"/>
                    </a:ext>
                  </a:extLst>
                </a:gridCol>
              </a:tblGrid>
              <a:tr h="7092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9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976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51025"/>
                  </a:ext>
                </a:extLst>
              </a:tr>
              <a:tr h="7092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9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976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6228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24AE5FC-7DBF-47EC-B966-6DE3D56E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-262154"/>
            <a:ext cx="8085415" cy="857542"/>
          </a:xfrm>
        </p:spPr>
        <p:txBody>
          <a:bodyPr/>
          <a:lstStyle/>
          <a:p>
            <a:r>
              <a:rPr lang="en-US" dirty="0"/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159139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DC1FBA-7FC6-E3FB-4546-8C389F3AE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6076"/>
              </p:ext>
            </p:extLst>
          </p:nvPr>
        </p:nvGraphicFramePr>
        <p:xfrm>
          <a:off x="460132" y="1272247"/>
          <a:ext cx="4111870" cy="3174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74">
                  <a:extLst>
                    <a:ext uri="{9D8B030D-6E8A-4147-A177-3AD203B41FA5}">
                      <a16:colId xmlns:a16="http://schemas.microsoft.com/office/drawing/2014/main" val="3352342353"/>
                    </a:ext>
                  </a:extLst>
                </a:gridCol>
                <a:gridCol w="822374">
                  <a:extLst>
                    <a:ext uri="{9D8B030D-6E8A-4147-A177-3AD203B41FA5}">
                      <a16:colId xmlns:a16="http://schemas.microsoft.com/office/drawing/2014/main" val="2166355975"/>
                    </a:ext>
                  </a:extLst>
                </a:gridCol>
                <a:gridCol w="822374">
                  <a:extLst>
                    <a:ext uri="{9D8B030D-6E8A-4147-A177-3AD203B41FA5}">
                      <a16:colId xmlns:a16="http://schemas.microsoft.com/office/drawing/2014/main" val="297156750"/>
                    </a:ext>
                  </a:extLst>
                </a:gridCol>
                <a:gridCol w="822374">
                  <a:extLst>
                    <a:ext uri="{9D8B030D-6E8A-4147-A177-3AD203B41FA5}">
                      <a16:colId xmlns:a16="http://schemas.microsoft.com/office/drawing/2014/main" val="192304721"/>
                    </a:ext>
                  </a:extLst>
                </a:gridCol>
                <a:gridCol w="822374">
                  <a:extLst>
                    <a:ext uri="{9D8B030D-6E8A-4147-A177-3AD203B41FA5}">
                      <a16:colId xmlns:a16="http://schemas.microsoft.com/office/drawing/2014/main" val="884963511"/>
                    </a:ext>
                  </a:extLst>
                </a:gridCol>
              </a:tblGrid>
              <a:tr h="6349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540499"/>
                  </a:ext>
                </a:extLst>
              </a:tr>
              <a:tr h="6349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108036"/>
                  </a:ext>
                </a:extLst>
              </a:tr>
              <a:tr h="6349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98458"/>
                  </a:ext>
                </a:extLst>
              </a:tr>
              <a:tr h="6349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617737"/>
                  </a:ext>
                </a:extLst>
              </a:tr>
              <a:tr h="6349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18606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3CC7EE-B49C-0114-5961-5310A21B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72C1C-F5E3-937A-2988-212EC1133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tx2"/>
                </a:solidFill>
              </a:rPr>
              <a:t>For this week's activity, you will build on the introduction of the previous slides and apply a convolution and maxpool (using a 2x2 or 3x3 filter) to the image (represented a table) to the right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At a minimum, perform each operation with two different strides and provide an interpretation of the results (compare/contrast)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You may do this by hand (suggested) or in python</a:t>
            </a:r>
          </a:p>
        </p:txBody>
      </p:sp>
    </p:spTree>
    <p:extLst>
      <p:ext uri="{BB962C8B-B14F-4D97-AF65-F5344CB8AC3E}">
        <p14:creationId xmlns:p14="http://schemas.microsoft.com/office/powerpoint/2010/main" val="28411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Copyright The Johns Hopkins University 2023.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8" ma:contentTypeDescription="Create a new document." ma:contentTypeScope="" ma:versionID="dd180366c476c31306b5568efcd6bb07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c3d90c45d1423aecf06605e5a0e8d06d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34678D-2CB5-4B7C-8232-6EF3353CE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e3b5c32c-df6c-443f-b08b-73d85d62f2b5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168931df-3f45-4445-be76-105235143e52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610</TotalTime>
  <Words>204</Words>
  <Application>Microsoft Macintosh PowerPoint</Application>
  <PresentationFormat>On-screen Show (16:9)</PresentationFormat>
  <Paragraphs>111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685.621 Algorithms for Data Science</vt:lpstr>
      <vt:lpstr>Convolution</vt:lpstr>
      <vt:lpstr>Max Pooling</vt:lpstr>
      <vt:lpstr>Activity</vt:lpstr>
      <vt:lpstr>Copyright The Johns Hopkins University 2023.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685.621 Algorithms for Data Science</dc:title>
  <dc:creator>Amir Kashif Saeed</dc:creator>
  <cp:lastModifiedBy>Zachary Hatzenbeller</cp:lastModifiedBy>
  <cp:revision>3</cp:revision>
  <dcterms:created xsi:type="dcterms:W3CDTF">2024-04-18T05:52:11Z</dcterms:created>
  <dcterms:modified xsi:type="dcterms:W3CDTF">2024-04-21T14:41:15Z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